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291" r:id="rId4"/>
    <p:sldId id="289" r:id="rId5"/>
    <p:sldId id="293" r:id="rId6"/>
    <p:sldId id="295" r:id="rId7"/>
    <p:sldId id="296" r:id="rId8"/>
    <p:sldId id="329" r:id="rId9"/>
    <p:sldId id="297" r:id="rId10"/>
    <p:sldId id="294" r:id="rId11"/>
    <p:sldId id="310" r:id="rId12"/>
    <p:sldId id="299" r:id="rId13"/>
    <p:sldId id="300" r:id="rId14"/>
    <p:sldId id="327" r:id="rId15"/>
    <p:sldId id="328" r:id="rId16"/>
    <p:sldId id="303" r:id="rId17"/>
    <p:sldId id="304" r:id="rId18"/>
    <p:sldId id="305" r:id="rId19"/>
    <p:sldId id="306" r:id="rId20"/>
    <p:sldId id="307" r:id="rId21"/>
    <p:sldId id="308" r:id="rId22"/>
    <p:sldId id="30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F4108-95B2-4E9D-B2DA-E9957A2F7D4C}" type="datetimeFigureOut">
              <a:rPr lang="ru-RU" smtClean="0"/>
              <a:pPr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A44E1-5BC6-45A6-862B-F035905CC7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9.jpe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142271_199-p-salatovo-zheltii-fon-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2" y="0"/>
            <a:ext cx="9149521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503" y="1945931"/>
            <a:ext cx="7772400" cy="1470025"/>
          </a:xfrm>
        </p:spPr>
        <p:txBody>
          <a:bodyPr>
            <a:normAutofit/>
          </a:bodyPr>
          <a:lstStyle/>
          <a:p>
            <a:r>
              <a:rPr lang="ru-RU" sz="7200" dirty="0"/>
              <a:t>Классный  час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077072"/>
            <a:ext cx="4568552" cy="175260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Подготовила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учитель  начальных  классов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МКОУ «Школа – интернат №4»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Артюхова Ольга Петровна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5536" y="5589240"/>
            <a:ext cx="8462744" cy="1152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Один  человек  в  команде – это  </a:t>
            </a:r>
            <a:r>
              <a:rPr lang="ru-RU" sz="2400" b="1" dirty="0" smtClean="0"/>
              <a:t>ВРАТАРЬ,</a:t>
            </a:r>
            <a:r>
              <a:rPr lang="ru-RU" sz="2400" dirty="0" smtClean="0"/>
              <a:t> он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может играть руками  в  штрафной площади  у  своих  ворот,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его  задача – защищать  ворота.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http://www.siwallpaperhd.com/wp-content/uploads/2015/08/soccer_goal_keeper_wallpaper_hd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7858180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880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0455" y="4883618"/>
            <a:ext cx="8822214" cy="1974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Остальные 10  игроков</a:t>
            </a:r>
            <a:r>
              <a:rPr kumimoji="0" lang="ru-RU" sz="8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также  имеют  свои  задачи  и  позиции  на  поле.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8000" b="1" baseline="0" dirty="0" smtClean="0"/>
              <a:t>Защитники</a:t>
            </a:r>
            <a:r>
              <a:rPr lang="ru-RU" sz="8000" dirty="0" smtClean="0"/>
              <a:t> – играют  на  своей половине  поля, их задача - </a:t>
            </a:r>
            <a:r>
              <a:rPr lang="ru-RU" sz="8000" b="1" dirty="0" smtClean="0"/>
              <a:t>оказывать  сопротивление  соперникам  </a:t>
            </a:r>
            <a:r>
              <a:rPr lang="ru-RU" sz="8000" dirty="0" smtClean="0"/>
              <a:t>из  другой  команды.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Полузащитники</a:t>
            </a:r>
            <a:r>
              <a:rPr kumimoji="0" lang="ru-RU" sz="8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</a:t>
            </a:r>
            <a:r>
              <a:rPr kumimoji="0" lang="ru-RU" sz="8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играют  в  середине  поля, их  цель - </a:t>
            </a:r>
            <a:r>
              <a:rPr kumimoji="0" lang="ru-RU" sz="8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помогать  защитникам  или нападающим.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8000" b="1" baseline="0" dirty="0" smtClean="0"/>
              <a:t>Нападающие </a:t>
            </a:r>
            <a:r>
              <a:rPr lang="ru-RU" sz="8000" baseline="0" dirty="0" smtClean="0"/>
              <a:t>– во время  игры  находятся  на  половине   поля  соперника, их  главная  задача - </a:t>
            </a:r>
            <a:r>
              <a:rPr lang="ru-RU" sz="8000" b="1" baseline="0" dirty="0" smtClean="0"/>
              <a:t>забивать голы.</a:t>
            </a:r>
            <a:endParaRPr kumimoji="0" lang="ru-RU" sz="8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 descr="1904 Black And Amber GIF - 1904 Black And Amber Championship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1" y="188640"/>
            <a:ext cx="8327459" cy="4698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47564" y="5695907"/>
            <a:ext cx="7560840" cy="767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aseline="0" dirty="0" smtClean="0"/>
              <a:t>За  игрой  наблюдает</a:t>
            </a:r>
            <a:r>
              <a:rPr lang="ru-RU" sz="2400" dirty="0" smtClean="0"/>
              <a:t> </a:t>
            </a:r>
            <a:r>
              <a:rPr lang="ru-RU" sz="2400" b="1" baseline="0" dirty="0" smtClean="0"/>
              <a:t>судья</a:t>
            </a:r>
            <a:r>
              <a:rPr lang="ru-RU" sz="2400" b="1" dirty="0" smtClean="0"/>
              <a:t>,</a:t>
            </a:r>
            <a:r>
              <a:rPr lang="ru-RU" sz="2400" dirty="0" smtClean="0"/>
              <a:t> который называется  </a:t>
            </a:r>
            <a:r>
              <a:rPr lang="ru-RU" sz="2400" b="1" dirty="0" smtClean="0"/>
              <a:t>рефери,</a:t>
            </a:r>
            <a:r>
              <a:rPr lang="ru-RU" sz="2400" dirty="0" smtClean="0"/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 smtClean="0"/>
              <a:t>он  следит  за тем, чтобы  правила  не  нарушались.</a:t>
            </a: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https://img.championat.com/s/1350x900/news/big/z/e/odin-iz-hudshih-arbitrov-pro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594"/>
            <a:ext cx="8064896" cy="547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93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altLang="ru-RU" b="1" i="1" dirty="0" smtClean="0"/>
              <a:t>Атрибуты  судьи</a:t>
            </a:r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32647" y="4953882"/>
            <a:ext cx="8640987" cy="1904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400" dirty="0" smtClean="0">
                <a:cs typeface="Times New Roman" pitchFamily="18" charset="0"/>
              </a:rPr>
              <a:t>  Если  правила нарушаются, судья останавливает игру  свистком и  показывает  нарушителю  </a:t>
            </a:r>
            <a:r>
              <a:rPr lang="ru-RU" sz="2400" b="1" dirty="0" smtClean="0">
                <a:cs typeface="Times New Roman" pitchFamily="18" charset="0"/>
              </a:rPr>
              <a:t>жёлтую  карточку </a:t>
            </a:r>
            <a:r>
              <a:rPr lang="ru-RU" sz="2400" dirty="0" smtClean="0">
                <a:cs typeface="Times New Roman" pitchFamily="18" charset="0"/>
              </a:rPr>
              <a:t>– </a:t>
            </a:r>
            <a:r>
              <a:rPr lang="ru-RU" sz="2400" b="1" dirty="0" smtClean="0">
                <a:cs typeface="Times New Roman" pitchFamily="18" charset="0"/>
              </a:rPr>
              <a:t>предупреждение,</a:t>
            </a:r>
            <a:r>
              <a:rPr lang="ru-RU" sz="2400" dirty="0" smtClean="0">
                <a:cs typeface="Times New Roman" pitchFamily="18" charset="0"/>
              </a:rPr>
              <a:t> а если игрок снова нарушает правила, судья показывает  </a:t>
            </a:r>
            <a:r>
              <a:rPr lang="ru-RU" sz="2400" b="1" dirty="0" smtClean="0">
                <a:cs typeface="Times New Roman" pitchFamily="18" charset="0"/>
              </a:rPr>
              <a:t>карточку  красного  цвета </a:t>
            </a:r>
            <a:r>
              <a:rPr lang="ru-RU" sz="2400" dirty="0" smtClean="0">
                <a:cs typeface="Times New Roman" pitchFamily="18" charset="0"/>
              </a:rPr>
              <a:t>, она значит </a:t>
            </a:r>
            <a:r>
              <a:rPr lang="ru-RU" sz="2400" b="1" dirty="0" smtClean="0">
                <a:cs typeface="Times New Roman" pitchFamily="18" charset="0"/>
              </a:rPr>
              <a:t>удаление игрока.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https://www.colourbox.com/preview/2251155-cards-and-whistle-referee-attribute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6" r="10257" b="1562"/>
          <a:stretch>
            <a:fillRect/>
          </a:stretch>
        </p:blipFill>
        <p:spPr bwMode="auto">
          <a:xfrm>
            <a:off x="239303" y="869772"/>
            <a:ext cx="421484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previews.123rf.com/images/sararoom/sararoom1212/sararoom121200029/16772030-illustration-of-Cartoon-Soccer-referees-holding-red-and-yellow-card-Stock-Vector.jpg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0659" y="663646"/>
            <a:ext cx="422433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5536" y="4709875"/>
            <a:ext cx="8429684" cy="1903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b="1" baseline="0" dirty="0" smtClean="0"/>
              <a:t>    </a:t>
            </a:r>
            <a:r>
              <a:rPr lang="ru-RU" sz="2400" dirty="0" smtClean="0">
                <a:cs typeface="Times New Roman" pitchFamily="18" charset="0"/>
              </a:rPr>
              <a:t>Счет и время можно посмотреть на </a:t>
            </a:r>
            <a:r>
              <a:rPr lang="ru-RU" sz="2400" b="1" dirty="0" smtClean="0">
                <a:cs typeface="Times New Roman" pitchFamily="18" charset="0"/>
              </a:rPr>
              <a:t>табло</a:t>
            </a:r>
            <a:r>
              <a:rPr lang="ru-RU" sz="2400" dirty="0" smtClean="0">
                <a:cs typeface="Times New Roman" pitchFamily="18" charset="0"/>
              </a:rPr>
              <a:t>.                           Матч  выигрывает  команда, забившая  большее количество голов.</a:t>
            </a:r>
            <a:r>
              <a:rPr lang="ru-RU" sz="2400" dirty="0" smtClean="0"/>
              <a:t>  В  случае, если  в  течение  двух  таймов  команды  забили одинаковое  количество  голов, то  фиксируется  </a:t>
            </a:r>
            <a:r>
              <a:rPr lang="ru-RU" sz="2400" b="1" dirty="0" smtClean="0"/>
              <a:t>ничья, </a:t>
            </a:r>
            <a:r>
              <a:rPr lang="ru-RU" sz="2400" dirty="0" smtClean="0"/>
              <a:t>назначается  дополнительное   время.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https://kartinki.pibig.info/uploads/posts/2023-04/thumbs/1682031223_kartinki-pibig-info-p-kartinki-futbolnoe-tablo-arti-instagram-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6287"/>
            <a:ext cx="7268016" cy="451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4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5157192"/>
            <a:ext cx="8643998" cy="199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800" b="1" baseline="0" dirty="0" smtClean="0"/>
              <a:t>    </a:t>
            </a:r>
            <a:r>
              <a:rPr lang="ru-RU" sz="2400" dirty="0" smtClean="0">
                <a:cs typeface="Times New Roman" pitchFamily="18" charset="0"/>
              </a:rPr>
              <a:t>В каждой спортивной игре есть </a:t>
            </a:r>
            <a:r>
              <a:rPr lang="ru-RU" sz="2400" b="1" dirty="0" smtClean="0">
                <a:cs typeface="Times New Roman" pitchFamily="18" charset="0"/>
              </a:rPr>
              <a:t>болельщики</a:t>
            </a:r>
            <a:r>
              <a:rPr lang="ru-RU" sz="2400" dirty="0" smtClean="0">
                <a:cs typeface="Times New Roman" pitchFamily="18" charset="0"/>
              </a:rPr>
              <a:t>, это люди которые  наблюдают  за  игрой  и  переживают  за свою команду. У  болельщиков есть атрибуты – это шарф, разные  шапочки, значки, футболки  как у  команды.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http://xn--38-6kcaak9aj5chl4a3g.xn--p1ai/wp-content/uploads/2017/12/o_1302653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70485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24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92039" y="4797152"/>
            <a:ext cx="7776864" cy="1701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800" b="1" baseline="0" dirty="0" smtClean="0"/>
              <a:t>    </a:t>
            </a:r>
            <a:r>
              <a:rPr lang="ru-RU" sz="2400" dirty="0" smtClean="0">
                <a:cs typeface="Times New Roman" pitchFamily="18" charset="0"/>
              </a:rPr>
              <a:t>В  футбол  играют  здоровые, тренированные люди.</a:t>
            </a:r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cs typeface="Times New Roman" panose="02020603050405020304" pitchFamily="18" charset="0"/>
              </a:rPr>
              <a:t>Футбол  воспитывает  в человеке  мужество, смелость,  чувство  коллективизма. Когда  играешь в эту игру, становишься  частью команды,  победа команды     становится  твоей  победой. </a:t>
            </a:r>
            <a:endParaRPr lang="ru-RU" sz="240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Ronaldo Ronaldo Skills GIF - Ronaldo Ronaldo Skills Ronaldo Dropping Players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3" y="116632"/>
            <a:ext cx="8578416" cy="4788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5715016"/>
            <a:ext cx="8643998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2800" baseline="0" dirty="0" smtClean="0"/>
              <a:t>Самый  главный  кубок в футболе,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800" baseline="0" dirty="0" smtClean="0"/>
              <a:t>который  все  мечтают  выиграть  –    </a:t>
            </a:r>
            <a:r>
              <a:rPr lang="ru-RU" sz="2800" b="1" baseline="0" dirty="0" smtClean="0"/>
              <a:t>КУБОК  МИРА. </a:t>
            </a:r>
            <a:endParaRPr lang="ru-RU" sz="280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294" name="Picture 6" descr="Fifa World Cup France GIF - Fifa World Cup France Champions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7" y="268520"/>
            <a:ext cx="8708853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76" y="4204626"/>
            <a:ext cx="3216704" cy="2138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Знаменитые футболисты России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5715016"/>
            <a:ext cx="8643998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ru-RU" sz="2400" b="1" baseline="0" dirty="0" smtClean="0"/>
              <a:t>Игорь Акинфеев,           Юрий Жирков,        Александр Кержаков, </a:t>
            </a: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ru-RU" sz="2000" b="1" dirty="0" smtClean="0"/>
              <a:t>знаменитый вратарь                защитник                              лучший бомбардир</a:t>
            </a:r>
            <a:endParaRPr lang="ru-RU" sz="2000" dirty="0" smtClean="0"/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http://spb.kulichki.net/i/wallpapers/kerzhakov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963"/>
          <a:stretch/>
        </p:blipFill>
        <p:spPr bwMode="auto">
          <a:xfrm>
            <a:off x="6076345" y="1340768"/>
            <a:ext cx="2781935" cy="397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mg.championat.com/news/big/g/k/zhukov-rasskazal-ob-otnoshen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55" t="597" r="34544" b="31554"/>
          <a:stretch/>
        </p:blipFill>
        <p:spPr bwMode="auto">
          <a:xfrm>
            <a:off x="181537" y="1340768"/>
            <a:ext cx="2798445" cy="3931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avatars.dzeninfra.ru/get-zen_doc/2463892/pub_5fd37c169480ec78dc608650_5fd37caa9480ec78dc618762/scale_1200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987"/>
            <a:ext cx="2736304" cy="397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Александр Головин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5286388"/>
            <a:ext cx="8643998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ru-RU" sz="2800" b="1" dirty="0" smtClean="0"/>
              <a:t>- российский футболист, полузащитник французского клуба «Монако» и сборной России. Заслуженный мастер  спорта </a:t>
            </a:r>
            <a:r>
              <a:rPr lang="ru-RU" sz="2800" b="1" dirty="0" err="1" smtClean="0"/>
              <a:t>Росии</a:t>
            </a:r>
            <a:r>
              <a:rPr lang="ru-RU" sz="2800" b="1" dirty="0" smtClean="0"/>
              <a:t>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2800" b="1" dirty="0" smtClean="0"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https://russiaedu.ru/media/cache/image_md_resize/uploads/upload-images/2018/06/15/4zPzWzTuBD4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4"/>
          <a:stretch/>
        </p:blipFill>
        <p:spPr bwMode="auto">
          <a:xfrm>
            <a:off x="196345" y="1077318"/>
            <a:ext cx="5411880" cy="4218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avatars.dzeninfra.ru/get-zen_doc/4382045/pub_60ac9d5e70574a4359b90e4a_60acaed8d00116196414832f/scale_1200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2" r="14392"/>
          <a:stretch/>
        </p:blipFill>
        <p:spPr bwMode="auto">
          <a:xfrm>
            <a:off x="5737541" y="1121083"/>
            <a:ext cx="3129209" cy="413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38"/>
            <a:ext cx="7772400" cy="1785937"/>
          </a:xfrm>
        </p:spPr>
        <p:txBody>
          <a:bodyPr/>
          <a:lstStyle/>
          <a:p>
            <a:pPr eaLnBrk="1" hangingPunct="1"/>
            <a:r>
              <a:rPr lang="ru-RU" altLang="ru-RU" sz="9600" i="1" dirty="0" smtClean="0">
                <a:solidFill>
                  <a:schemeClr val="tx2"/>
                </a:solidFill>
              </a:rPr>
              <a:t>Футбол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Игра - викторина</a:t>
            </a:r>
            <a:endParaRPr lang="ru-RU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8358246" cy="214314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Играй  в  футбол, люби футбол, и  у  тебя  всё   </a:t>
            </a:r>
            <a:b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                      ПОЛУЧИТСЯ!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358246" cy="1357322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внимание!</a:t>
            </a:r>
            <a:endParaRPr lang="ru-RU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1365" y="5517232"/>
            <a:ext cx="7848872" cy="12241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b="1" dirty="0" smtClean="0"/>
              <a:t>Футбол</a:t>
            </a:r>
            <a:r>
              <a:rPr lang="ru-RU" sz="2600" dirty="0" smtClean="0"/>
              <a:t>— это  самый  популярный  вид  спорта.                  </a:t>
            </a:r>
            <a:r>
              <a:rPr lang="ru-RU" sz="2600" b="1" dirty="0" smtClean="0"/>
              <a:t>Главная  задача игроков </a:t>
            </a:r>
            <a:r>
              <a:rPr lang="ru-RU" sz="2600" dirty="0" smtClean="0"/>
              <a:t>- забить  как  можно  больше  мячей  в  ворота  соперника  ногами  или другими  частями  тела, но  только  не  руками</a:t>
            </a:r>
            <a:r>
              <a:rPr lang="ru-RU" sz="2600" b="1" dirty="0" smtClean="0"/>
              <a:t>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6901"/>
            <a:ext cx="8229600" cy="963827"/>
          </a:xfrm>
        </p:spPr>
        <p:txBody>
          <a:bodyPr/>
          <a:lstStyle/>
          <a:p>
            <a:pPr eaLnBrk="1" hangingPunct="1"/>
            <a:r>
              <a:rPr lang="ru-RU" altLang="ru-RU" b="1" i="1" dirty="0" smtClean="0">
                <a:solidFill>
                  <a:schemeClr val="tx2"/>
                </a:solidFill>
              </a:rPr>
              <a:t>Что такое футбол?</a:t>
            </a:r>
          </a:p>
        </p:txBody>
      </p:sp>
      <p:pic>
        <p:nvPicPr>
          <p:cNvPr id="10" name="Picture 4" descr="https://giffun.ru/wp-content/uploads/2022/12/9yTQ-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2" y="780230"/>
            <a:ext cx="8556957" cy="480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61567"/>
            <a:ext cx="8501122" cy="8512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Однако  родиной  футбола  принято  считать  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Англию.        </a:t>
            </a:r>
            <a:br>
              <a:rPr lang="ru-RU" sz="24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       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Англичанин  первый  ударил  по  мячу  ногой.                </a:t>
            </a:r>
            <a:r>
              <a:rPr lang="ru-RU" sz="2400" dirty="0" smtClean="0">
                <a:cs typeface="Times New Roman" panose="02020603050405020304" pitchFamily="18" charset="0"/>
              </a:rPr>
              <a:t>«</a:t>
            </a:r>
            <a:r>
              <a:rPr lang="ru-RU" sz="2400" dirty="0"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cs typeface="Times New Roman" panose="02020603050405020304" pitchFamily="18" charset="0"/>
              </a:rPr>
              <a:t>утбол» в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 переводе с  английского  означает «игра ногой»</a:t>
            </a:r>
            <a:endParaRPr lang="ru-RU" sz="2400" dirty="0">
              <a:latin typeface="+mn-lt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390" y="1071546"/>
            <a:ext cx="5793245" cy="437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928794" y="142852"/>
            <a:ext cx="5643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800" b="1" i="1" dirty="0" smtClean="0">
                <a:solidFill>
                  <a:schemeClr val="tx2"/>
                </a:solidFill>
              </a:rPr>
              <a:t>История футбола</a:t>
            </a:r>
            <a:endParaRPr lang="ru-RU" sz="48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3636" y="1071546"/>
            <a:ext cx="27146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/>
              <a:t>началась </a:t>
            </a:r>
            <a:r>
              <a:rPr lang="ru-RU" altLang="ru-RU" sz="2400" dirty="0" err="1" smtClean="0"/>
              <a:t>давным</a:t>
            </a:r>
            <a:r>
              <a:rPr lang="ru-RU" altLang="ru-RU" sz="2400" dirty="0" smtClean="0"/>
              <a:t>  давно. Так, например,   в таких странах, как  Египет, Германия, Китай  были  игры, похожие  на футбол. В  России тоже была подобная  игра.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73945" y="5650745"/>
            <a:ext cx="8072494" cy="1025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футбол играют на поле с травяным или синтетическим покрытием. На поле специальная разметка  для  игры  и  ворота  с  двух  сторон.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 descr="http://www.2fons.ru/pic/201405/1024x768/2fons.ru-445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14290"/>
            <a:ext cx="8001056" cy="544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kovry-online.ru/upload/resize_src/6c/6c7705e245a03ad11fb811e942113129r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4"/>
            <a:ext cx="3394348" cy="2235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214414" y="5949280"/>
            <a:ext cx="6643734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Зимой в футбол играют на специальных закрытых  от  непогоды  стадионах.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ttp://www.mrwallpaper.com/wallpapers/football-stadium-1600x9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639" y="286046"/>
            <a:ext cx="8980475" cy="566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i="1" dirty="0" smtClean="0">
                <a:solidFill>
                  <a:schemeClr val="tx2"/>
                </a:solidFill>
              </a:rPr>
              <a:t>Футбольная форма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09957" y="4725144"/>
            <a:ext cx="8572560" cy="18448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5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Выходя  на  футбольное  поле, нельзя  забывать  о безопасности. Футболист  должен  использовать</a:t>
            </a:r>
            <a:r>
              <a:rPr lang="ru-RU" sz="9600" dirty="0" smtClean="0"/>
              <a:t>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только  ту  экипировку, которая  обеспечивает  ему  и  остальным  игрокам  полную  безопасность.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9600" dirty="0" smtClean="0"/>
              <a:t>    А  это, прежде  всего, футболка, шорты, гетры, щитки (специальные  накладки)  и удобная  обувь (бутсы).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 descr="http://teamzo.com/images/barcelona-2016-2017-nike-kids-home-football-ki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/>
          <a:stretch/>
        </p:blipFill>
        <p:spPr bwMode="auto">
          <a:xfrm>
            <a:off x="4644008" y="1194366"/>
            <a:ext cx="3370531" cy="331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avatars.mds.yandex.net/get-mpic/5131700/img_id8265573541174411327.jpeg/ori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3" r="979"/>
          <a:stretch/>
        </p:blipFill>
        <p:spPr bwMode="auto">
          <a:xfrm>
            <a:off x="759332" y="1183299"/>
            <a:ext cx="2050562" cy="33172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cdn1.ozone.ru/s3/multimedia-w/63062200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4" y="2830725"/>
            <a:ext cx="1834114" cy="166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avatars.mds.yandex.net/i?id=8f884d117405c08d2f076d04317d453e_l-3767703-images-thumbs&amp;n=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2" y="1177804"/>
            <a:ext cx="1834115" cy="16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343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625" y="23737"/>
            <a:ext cx="8229600" cy="1084982"/>
          </a:xfrm>
        </p:spPr>
        <p:txBody>
          <a:bodyPr/>
          <a:lstStyle/>
          <a:p>
            <a:r>
              <a:rPr lang="ru-RU" altLang="ru-RU" b="1" i="1" dirty="0" smtClean="0">
                <a:solidFill>
                  <a:schemeClr val="tx2"/>
                </a:solidFill>
              </a:rPr>
              <a:t>Правила игры в футбол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83567" y="4862856"/>
            <a:ext cx="7864239" cy="1723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Отдельная  футбольная  игра называется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МАТЧ,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который  в  свою  очередь  состоит  из  двух  частей - таймов  по  </a:t>
            </a:r>
            <a:r>
              <a:rPr kumimoji="0" lang="ru-RU" sz="24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45 минут. 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Между  первым  и  вторым  таймами  пауза составляет 15 минут, в  течение</a:t>
            </a:r>
            <a:r>
              <a:rPr kumimoji="0" lang="ru-RU" sz="2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которой  команды  отдыхают, а  затем  меняются  воротами</a:t>
            </a: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9" name="Рисунок 8" descr="https://tiniatov.ru/wp-content/uploads/2/3/3/233406d370150e5fdc1a8fd57bae9f13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416824" cy="4200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933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5589240"/>
            <a:ext cx="814393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9600" b="1" dirty="0" smtClean="0"/>
              <a:t>Ф</a:t>
            </a:r>
            <a:r>
              <a:rPr kumimoji="0" lang="ru-RU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утбол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  это командная  игра. В  игре  участвуют</a:t>
            </a:r>
            <a:r>
              <a:rPr lang="ru-RU" sz="9600" dirty="0" smtClean="0"/>
              <a:t>  </a:t>
            </a:r>
            <a:r>
              <a:rPr kumimoji="0" lang="ru-RU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две  команды, в  каждой  из  них  по  11 человек.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9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В  каждой  команде  есть   капитан,  вратарь  и  игроки.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https://sport.pibig.info/uploads/posts/2023-04/1681260876_sport-pibig-info-p-samie-folyashchie-komandi-v-futbole-vkonta-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27454"/>
            <a:ext cx="896448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577</Words>
  <Application>Microsoft Office PowerPoint</Application>
  <PresentationFormat>Экран (4:3)</PresentationFormat>
  <Paragraphs>51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Классный  час</vt:lpstr>
      <vt:lpstr>Футбол</vt:lpstr>
      <vt:lpstr>Что такое футбол?</vt:lpstr>
      <vt:lpstr> Однако  родиной  футбола  принято  считать  Англию.                  Англичанин  первый  ударил  по  мячу  ногой.                «Футбол» в переводе с  английского  означает «игра ногой»</vt:lpstr>
      <vt:lpstr>Презентация PowerPoint</vt:lpstr>
      <vt:lpstr>Презентация PowerPoint</vt:lpstr>
      <vt:lpstr>Футбольная форма</vt:lpstr>
      <vt:lpstr>Правила игры в футбол</vt:lpstr>
      <vt:lpstr>Презентация PowerPoint</vt:lpstr>
      <vt:lpstr>Презентация PowerPoint</vt:lpstr>
      <vt:lpstr>Презентация PowerPoint</vt:lpstr>
      <vt:lpstr>Презентация PowerPoint</vt:lpstr>
      <vt:lpstr>Атрибуты  судьи</vt:lpstr>
      <vt:lpstr>Презентация PowerPoint</vt:lpstr>
      <vt:lpstr>Презентация PowerPoint</vt:lpstr>
      <vt:lpstr>Презентация PowerPoint</vt:lpstr>
      <vt:lpstr>Презентация PowerPoint</vt:lpstr>
      <vt:lpstr>Знаменитые футболисты России</vt:lpstr>
      <vt:lpstr>Александр Головин</vt:lpstr>
      <vt:lpstr>Игра - викторина</vt:lpstr>
      <vt:lpstr>Играй  в  футбол, люби футбол, и  у  тебя  всё                           ПОЛУЧИТСЯ!</vt:lpstr>
      <vt:lpstr>Спасибо за внимание!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фффффу</dc:title>
  <dc:creator>-</dc:creator>
  <cp:lastModifiedBy>RePack by Diakov</cp:lastModifiedBy>
  <cp:revision>82</cp:revision>
  <dcterms:created xsi:type="dcterms:W3CDTF">2016-10-28T13:29:07Z</dcterms:created>
  <dcterms:modified xsi:type="dcterms:W3CDTF">2024-02-27T16:18:18Z</dcterms:modified>
</cp:coreProperties>
</file>